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794500" cy="9931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déplacer la diapo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26B39D95-B438-4281-AC2E-812ACFB70BFB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ldImg"/>
          </p:nvPr>
        </p:nvSpPr>
        <p:spPr>
          <a:xfrm>
            <a:off x="419040" y="1241280"/>
            <a:ext cx="5955120" cy="3350160"/>
          </a:xfrm>
          <a:prstGeom prst="rect">
            <a:avLst/>
          </a:prstGeom>
          <a:ln w="0">
            <a:noFill/>
          </a:ln>
        </p:spPr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79320" y="4779360"/>
            <a:ext cx="5434560" cy="3909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sldNum" idx="13"/>
          </p:nvPr>
        </p:nvSpPr>
        <p:spPr>
          <a:xfrm>
            <a:off x="3848760" y="9433080"/>
            <a:ext cx="2943360" cy="49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202BAF7-7E69-44E0-913B-2C7254ADCE8C}" type="slidenum">
              <a:rPr b="0" lang="fr-FR" sz="1200" spc="-1" strike="noStrike">
                <a:latin typeface="Times New Roman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2C12C3-3C81-45E1-B65C-9B9135F7C42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4E56A7-8090-4E4A-AA04-CD8A097A700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957F89E-84D3-4A10-ADB8-4BE5AA509B0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5AB3E7-A206-4E14-BFC1-836B468158F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B2AF06C-5F55-4DFE-851A-058DB0E5A42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0E8CD42-5E2E-44FB-83D3-3D020E4642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3A7AF4D-83A1-4A19-8557-A86ABB48093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CDB13A0-2910-4CD3-B02A-044EC2D316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B13BAB7-866A-451A-B013-D6615DB7C9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7091616-9DA6-490B-AD2A-A49569BBCE8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854C396-D59D-48BF-8E46-BBC4C7AB9A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8523041-4DB2-4450-9AB5-6956C417C8D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951B959-0453-4134-918C-8FD48A76FE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512152E-AF9A-4A5D-83A8-083162802D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CFE1650-F90C-425C-8F0C-37E5520C57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4916D19-E50F-4812-B62A-C1D74EE8C6F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5F1BF69-F50C-470E-81B4-5E579FBBD3C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2E26C98-A5C5-4E25-8CAA-55E0BFE85E6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7BF8677-0DAB-4638-8319-EBE33577E7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03680E8-60D7-492C-84AE-64CD90DE1A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E2ECC15-CCE1-43B9-AF95-5353C2DC605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3B96A40-A8E6-42A0-BC80-9A0415DBA1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2B1EB7-A8C4-42ED-9D17-ECCFAEE87B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AA913CD-938B-4215-8C17-06D227A6E05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3521B99-DCEB-4DC6-9329-3BE3AF4A56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1BFB928-852E-43FD-9B27-E272D8558A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B7ED65F-24BC-48C3-BE33-5F40F5032E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93D957F-F50C-43EF-8C9A-5CC084FC3F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609C7BA-7EF9-470E-8BD8-08B2CAC8CE3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BEC0930-3AF2-465F-BB87-2CB0F95510F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532E10-02C6-43F7-BC47-1EFA1FC21C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1AE1FE2-585F-4577-8F2B-437A016865F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633A34-BA7D-4DA5-9194-EB91F5FE33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9D68EC6-49F6-4104-B7FC-204D8C6373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331D6B4-3DAE-4CEC-9E08-C064E27E13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C566936-FD69-464B-A41C-1A74CA3E0F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Cliquez pour éditer le format du plan de texte</a:t>
            </a:r>
            <a:endParaRPr b="0" lang="fr-F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Second niveau de plan</a:t>
            </a:r>
            <a:endParaRPr b="0" lang="fr-F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Troisième niveau de plan</a:t>
            </a:r>
            <a:endParaRPr b="0" lang="fr-F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Quatrième niveau de plan</a:t>
            </a:r>
            <a:endParaRPr b="0" lang="fr-F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Cinquième niveau de plan</a:t>
            </a:r>
            <a:endParaRPr b="0" lang="fr-F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Sixième niveau de plan</a:t>
            </a:r>
            <a:endParaRPr b="0" lang="fr-F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Septième niveau de plan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9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73EC916-0D2F-46C1-BEF3-B1027DD8A53A}" type="slidenum">
              <a:rPr b="0" lang="en-US" sz="900" spc="-1" strike="noStrike">
                <a:solidFill>
                  <a:srgbClr val="8b8b8b"/>
                </a:solidFill>
                <a:latin typeface="Avenir Next LT Pro"/>
              </a:rPr>
              <a:t>&lt;numéro&gt;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9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C67E6C9-F29B-42AF-85A5-89E43870A224}" type="slidenum">
              <a:rPr b="0" lang="en-US" sz="900" spc="-1" strike="noStrike">
                <a:solidFill>
                  <a:srgbClr val="8b8b8b"/>
                </a:solidFill>
                <a:latin typeface="Avenir Next LT Pro"/>
              </a:rPr>
              <a:t>&lt;numéro&gt;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9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63C3A73-2D64-42E2-A9E0-7DF443519005}" type="slidenum">
              <a:rPr b="0" lang="en-US" sz="900" spc="-1" strike="noStrike">
                <a:solidFill>
                  <a:srgbClr val="8b8b8b"/>
                </a:solidFill>
                <a:latin typeface="Avenir Next LT Pro"/>
              </a:rPr>
              <a:t>&lt;numéro&gt;</a:t>
            </a:fld>
            <a:endParaRPr b="0" lang="fr-FR" sz="9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mailto:Sr.iroisevelo@gmail.com" TargetMode="External"/><Relationship Id="rId2" Type="http://schemas.openxmlformats.org/officeDocument/2006/relationships/hyperlink" Target="mailto:herry.guy@wanadoo.fr" TargetMode="External"/><Relationship Id="rId3" Type="http://schemas.openxmlformats.org/officeDocument/2006/relationships/hyperlink" Target="mailto:Yves.legall12@orange.fr" TargetMode="External"/><Relationship Id="rId4" Type="http://schemas.openxmlformats.org/officeDocument/2006/relationships/hyperlink" Target="mailto:Breizh.trails.riders@gmail.com" TargetMode="External"/><Relationship Id="rId5" Type="http://schemas.openxmlformats.org/officeDocument/2006/relationships/hyperlink" Target="mailto:Gilles.burel261@orange.fr" TargetMode="External"/><Relationship Id="rId6" Type="http://schemas.openxmlformats.org/officeDocument/2006/relationships/hyperlink" Target="mailto:Scordia.ju@gmail.com" TargetMode="External"/><Relationship Id="rId7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mailto:Marc.jouanneau@openbzh.fr" TargetMode="External"/><Relationship Id="rId2" Type="http://schemas.openxmlformats.org/officeDocument/2006/relationships/hyperlink" Target="mailto:contact@ploneis-cyclo.ovh" TargetMode="External"/><Relationship Id="rId3" Type="http://schemas.openxmlformats.org/officeDocument/2006/relationships/hyperlink" Target="mailto:Christian.deniel29@orange.fr" TargetMode="External"/><Relationship Id="rId4" Type="http://schemas.openxmlformats.org/officeDocument/2006/relationships/hyperlink" Target="mailto:Kempervtt.club29@gmail.com" TargetMode="External"/><Relationship Id="rId5" Type="http://schemas.openxmlformats.org/officeDocument/2006/relationships/hyperlink" Target="http://erguevtt.free,fr/" TargetMode="External"/><Relationship Id="rId6" Type="http://schemas.openxmlformats.org/officeDocument/2006/relationships/hyperlink" Target="mailto:cyclos.ergue@laposte.net" TargetMode="External"/><Relationship Id="rId7" Type="http://schemas.openxmlformats.org/officeDocument/2006/relationships/hyperlink" Target="mailto:contact@ploneis-cyclo.ovh" TargetMode="External"/><Relationship Id="rId8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mailto:margant1@yahoo.fr" TargetMode="External"/><Relationship Id="rId2" Type="http://schemas.openxmlformats.org/officeDocument/2006/relationships/hyperlink" Target="mailto:ernest.manach@gmail.com" TargetMode="External"/><Relationship Id="rId3" Type="http://schemas.openxmlformats.org/officeDocument/2006/relationships/hyperlink" Target="http://cyclosdupoher.e-monsite.com/" TargetMode="External"/><Relationship Id="rId4" Type="http://schemas.openxmlformats.org/officeDocument/2006/relationships/hyperlink" Target="mailto:cycles-lebigot@wanadoo.fr" TargetMode="External"/><Relationship Id="rId5" Type="http://schemas.openxmlformats.org/officeDocument/2006/relationships/hyperlink" Target="mailto:Emmanuel.lefevre29@gmail.com" TargetMode="External"/><Relationship Id="rId6" Type="http://schemas.openxmlformats.org/officeDocument/2006/relationships/hyperlink" Target="https://plogonnec-vtt.fr/" TargetMode="External"/><Relationship Id="rId7" Type="http://schemas.openxmlformats.org/officeDocument/2006/relationships/hyperlink" Target="mailto:serge.guillou4@wanadoo.fr" TargetMode="External"/><Relationship Id="rId8" Type="http://schemas.openxmlformats.org/officeDocument/2006/relationships/hyperlink" Target="http://www.cyclofouesnantais.com/" TargetMode="External"/><Relationship Id="rId9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cyclofouesnantais.com/" TargetMode="External"/><Relationship Id="rId2" Type="http://schemas.openxmlformats.org/officeDocument/2006/relationships/hyperlink" Target="mailto:contact@henchoukoz-vtt.fr" TargetMode="External"/><Relationship Id="rId3" Type="http://schemas.openxmlformats.org/officeDocument/2006/relationships/hyperlink" Target="mailto:rvfav@cegetel.net" TargetMode="External"/><Relationship Id="rId4" Type="http://schemas.openxmlformats.org/officeDocument/2006/relationships/hyperlink" Target="http://veloloisirsbannalec-over,blog.com/" TargetMode="External"/><Relationship Id="rId5" Type="http://schemas.openxmlformats.org/officeDocument/2006/relationships/hyperlink" Target="mailto:ernest.manach@gmail.com" TargetMode="External"/><Relationship Id="rId6" Type="http://schemas.openxmlformats.org/officeDocument/2006/relationships/hyperlink" Target="http://cyclosdupoher.e-monsite.com/" TargetMode="External"/><Relationship Id="rId7" Type="http://schemas.openxmlformats.org/officeDocument/2006/relationships/hyperlink" Target="mailto:Taliercio.patrice@orange.fr" TargetMode="External"/><Relationship Id="rId8" Type="http://schemas.openxmlformats.org/officeDocument/2006/relationships/hyperlink" Target="mailto:Vincent.yhuel2986@gmail.com" TargetMode="External"/><Relationship Id="rId9" Type="http://schemas.openxmlformats.org/officeDocument/2006/relationships/hyperlink" Target="mailto:cc.saint.evarzec29@orange.fr" TargetMode="External"/><Relationship Id="rId10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mailto:president@cyclosbriec.org" TargetMode="External"/><Relationship Id="rId2" Type="http://schemas.openxmlformats.org/officeDocument/2006/relationships/hyperlink" Target="mailto:Thierry.everaert@orange.fr" TargetMode="External"/><Relationship Id="rId3" Type="http://schemas.openxmlformats.org/officeDocument/2006/relationships/hyperlink" Target="mailto:camfroutvttnature@gmail.com" TargetMode="External"/><Relationship Id="rId4" Type="http://schemas.openxmlformats.org/officeDocument/2006/relationships/hyperlink" Target="mailto:Gilles.burel261@orange.fr" TargetMode="External"/><Relationship Id="rId5" Type="http://schemas.openxmlformats.org/officeDocument/2006/relationships/hyperlink" Target="mailto:loiclegofftcc@gmail.com" TargetMode="External"/><Relationship Id="rId6" Type="http://schemas.openxmlformats.org/officeDocument/2006/relationships/hyperlink" Target="http://www.cyclofouesnantais.com/" TargetMode="External"/><Relationship Id="rId7" Type="http://schemas.openxmlformats.org/officeDocument/2006/relationships/hyperlink" Target="mailto:bouletdom@yahoo.fr" TargetMode="External"/><Relationship Id="rId8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vtt.crozon.over-blog.com/" TargetMode="External"/><Relationship Id="rId2" Type="http://schemas.openxmlformats.org/officeDocument/2006/relationships/hyperlink" Target="mailto:jean.guillou@wanadoo.fr" TargetMode="External"/><Relationship Id="rId3" Type="http://schemas.openxmlformats.org/officeDocument/2006/relationships/hyperlink" Target="mailto:annie.l.n@orange.fr" TargetMode="External"/><Relationship Id="rId4" Type="http://schemas.openxmlformats.org/officeDocument/2006/relationships/hyperlink" Target="mailto:andre.barre29@gmail.com" TargetMode="External"/><Relationship Id="rId5" Type="http://schemas.openxmlformats.org/officeDocument/2006/relationships/hyperlink" Target="http://www.breizh-troopers.blog4ever.com/" TargetMode="External"/><Relationship Id="rId6" Type="http://schemas.openxmlformats.org/officeDocument/2006/relationships/hyperlink" Target="mailto:bruno.leruru29@gmail.com" TargetMode="External"/><Relationship Id="rId7" Type="http://schemas.openxmlformats.org/officeDocument/2006/relationships/hyperlink" Target="http://www.saint-renan-iroisevelo.fr/" TargetMode="External"/><Relationship Id="rId8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mailto:contact@lesroch.org" TargetMode="External"/><Relationship Id="rId2" Type="http://schemas.openxmlformats.org/officeDocument/2006/relationships/hyperlink" Target="http://www.lesroch.org/" TargetMode="External"/><Relationship Id="rId3" Type="http://schemas.openxmlformats.org/officeDocument/2006/relationships/hyperlink" Target="mailto:cyrilmeillouin@orange.fr" TargetMode="External"/><Relationship Id="rId4" Type="http://schemas.openxmlformats.org/officeDocument/2006/relationships/hyperlink" Target="mailto:crqc29@gmail.com" TargetMode="External"/><Relationship Id="rId5" Type="http://schemas.openxmlformats.org/officeDocument/2006/relationships/hyperlink" Target="mailto:Serge.guillou4@wanadoo.fr" TargetMode="External"/><Relationship Id="rId6" Type="http://schemas.openxmlformats.org/officeDocument/2006/relationships/hyperlink" Target="mailto:crqc29@gmail.com" TargetMode="External"/><Relationship Id="rId7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33"/>
          <p:cNvSpPr/>
          <p:nvPr/>
        </p:nvSpPr>
        <p:spPr>
          <a:xfrm>
            <a:off x="0" y="0"/>
            <a:ext cx="1218780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0" name="Picture 3" descr="Art 3D ondulé"/>
          <p:cNvPicPr/>
          <p:nvPr/>
        </p:nvPicPr>
        <p:blipFill>
          <a:blip r:embed="rId1">
            <a:alphaModFix amt="30000"/>
          </a:blip>
          <a:srcRect l="122" t="0" r="118" b="0"/>
          <a:stretch/>
        </p:blipFill>
        <p:spPr>
          <a:xfrm>
            <a:off x="594360" y="596520"/>
            <a:ext cx="7290360" cy="5663520"/>
          </a:xfrm>
          <a:prstGeom prst="rect">
            <a:avLst/>
          </a:prstGeom>
          <a:ln w="0">
            <a:noFill/>
          </a:ln>
        </p:spPr>
      </p:pic>
      <p:pic>
        <p:nvPicPr>
          <p:cNvPr id="131" name="Image 4" descr="Une image contenant texte, Police, logo, cercle&#10;&#10;Description générée automatiquement"/>
          <p:cNvPicPr/>
          <p:nvPr/>
        </p:nvPicPr>
        <p:blipFill>
          <a:blip r:embed="rId2">
            <a:alphaModFix amt="30000"/>
          </a:blip>
          <a:srcRect l="12639" t="-824" r="59785" b="667"/>
          <a:stretch/>
        </p:blipFill>
        <p:spPr>
          <a:xfrm>
            <a:off x="7885800" y="596520"/>
            <a:ext cx="3696480" cy="5672880"/>
          </a:xfrm>
          <a:prstGeom prst="rect">
            <a:avLst/>
          </a:prstGeom>
          <a:ln w="0">
            <a:noFill/>
          </a:ln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760"/>
            <a:ext cx="6440760" cy="366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>
              <a:lnSpc>
                <a:spcPct val="100000"/>
              </a:lnSpc>
              <a:buNone/>
            </a:pPr>
            <a:r>
              <a:rPr b="0" lang="fr-FR" sz="6600" spc="-1" strike="noStrike">
                <a:latin typeface="Aharoni"/>
              </a:rPr>
              <a:t>Calendrier des randonnées 2024</a:t>
            </a:r>
            <a:endParaRPr b="0" lang="fr-FR" sz="66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838080" y="4299480"/>
            <a:ext cx="6440760" cy="178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Avenir Next LT Pro"/>
              </a:rPr>
              <a:t>CODEP 29 FFVELO Tél. 02 98 98 75 31 codep29ffct@maisondessports29.fr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C6D8CE-E47E-4523-B0A8-0707D2BC161B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0">
                                  <p:stCondLst>
                                    <p:cond delay="2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4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100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4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Espace réservé du contenu 3"/>
          <p:cNvGraphicFramePr/>
          <p:nvPr/>
        </p:nvGraphicFramePr>
        <p:xfrm>
          <a:off x="765000" y="830880"/>
          <a:ext cx="10588320" cy="6595920"/>
        </p:xfrm>
        <a:graphic>
          <a:graphicData uri="http://schemas.openxmlformats.org/drawingml/2006/table">
            <a:tbl>
              <a:tblPr/>
              <a:tblGrid>
                <a:gridCol w="951840"/>
                <a:gridCol w="1579320"/>
                <a:gridCol w="1300680"/>
                <a:gridCol w="1393560"/>
                <a:gridCol w="1249920"/>
                <a:gridCol w="1013400"/>
                <a:gridCol w="1391760"/>
                <a:gridCol w="1708200"/>
              </a:tblGrid>
              <a:tr h="485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DATE 2024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NOM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DISTANCE km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CLUB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ACCUEIL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FIN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TARIF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CONTACT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</a:tr>
              <a:tr h="1070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28/01/24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An Dro Iroise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20-30-40-50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+ Marche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Saint Renan Iroise Vélo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maison du vélo à St Renan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vélo-18 ans: 0 €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: 7 €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-18 ans : 7€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Bruno LE RU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06 49 34 03 85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1"/>
                        </a:rPr>
                        <a:t>Sr.iroisevelo@gmail.com</a:t>
                      </a: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8316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11/02/24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Randos PARKINSON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55-75-85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GRAVEL 35-65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25-45-65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7-10-12-14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Vélo Club du Folgoët 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Halle de Loisirs Le Folgoët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Tarif unique 6 € et +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Guy HERRY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07 85 84 41 26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2"/>
                        </a:rPr>
                        <a:t>herry.guy@wanadoo.fr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10249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10/03/24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de Printemps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30-50-90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300-500-900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CRQC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UGSEL (Kerfeunteun – Quimper)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vélo-18 ans: 0 €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: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-18 ans : 7 €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Jo DHERVE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0685424987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crqc29@gmail.com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9072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17/03/24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des 3 étangs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55-70-100 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9-13-18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CRCE Rosporden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Besson Route de Coray à Rosporden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-18 ans : 4 €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: 4 €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Yves LE GALL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06 11 42 45 92 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3"/>
                        </a:rPr>
                        <a:t>Yves.legall12@orange.fr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6555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17/03/24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des 3 ormes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15-25-35-45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Breizh Trails Riders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omnisports Landudec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9h30 accueil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Anthony LE NAIR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06 87 90 05 23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4"/>
                        </a:rPr>
                        <a:t>breizh.trails.riders@gmail.com</a:t>
                      </a: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13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23/03/24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Penn sardine nocturne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30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VTT Douarnenez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20h30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Salle polyvalente à Kerlaz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21h30 accueil 01h00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Gilles BUREL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06 87 56 89 35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5"/>
                        </a:rPr>
                        <a:t>Gilles.burel261@orange.fr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9072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31/03/24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Cast Hel Roc’h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15 25 35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CAST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Stade Municipal à Cast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Julien SCORDIA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06 42 24 36 88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6"/>
                        </a:rPr>
                        <a:t>Scordia.ju@gmail.com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Facebook CAST VTT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</a:tbl>
          </a:graphicData>
        </a:graphic>
      </p:graphicFrame>
      <p:sp>
        <p:nvSpPr>
          <p:cNvPr id="135" name="ZoneTexte 6"/>
          <p:cNvSpPr/>
          <p:nvPr/>
        </p:nvSpPr>
        <p:spPr>
          <a:xfrm>
            <a:off x="5038920" y="0"/>
            <a:ext cx="211284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4800" spc="-1" strike="noStrike">
                <a:solidFill>
                  <a:srgbClr val="008c96"/>
                </a:solidFill>
                <a:latin typeface="Aharoni"/>
                <a:ea typeface="DejaVu Sans"/>
              </a:rPr>
              <a:t>2024</a:t>
            </a:r>
            <a:endParaRPr b="0" lang="fr-FR" sz="48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A28990B-9D61-44AE-A9A6-E2675A17C991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Espace réservé du contenu 3"/>
          <p:cNvGraphicFramePr/>
          <p:nvPr/>
        </p:nvGraphicFramePr>
        <p:xfrm>
          <a:off x="514080" y="271440"/>
          <a:ext cx="10927800" cy="6390360"/>
        </p:xfrm>
        <a:graphic>
          <a:graphicData uri="http://schemas.openxmlformats.org/drawingml/2006/table">
            <a:tbl>
              <a:tblPr/>
              <a:tblGrid>
                <a:gridCol w="982440"/>
                <a:gridCol w="1630080"/>
                <a:gridCol w="1342440"/>
                <a:gridCol w="1438200"/>
                <a:gridCol w="1289880"/>
                <a:gridCol w="1048320"/>
                <a:gridCol w="1299960"/>
                <a:gridCol w="1896840"/>
              </a:tblGrid>
              <a:tr h="485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DATE 2024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NOM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DISTANCE km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CLUB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ACCUEIL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FIN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TARIF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CONTACT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</a:tr>
              <a:tr h="713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07/04/24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Montagnes Noires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15-25-35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Montagnes noires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Stade de Saint Thois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14h00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 JOUANNEAU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06 70 21 61 80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1"/>
                        </a:rPr>
                        <a:t>Marc.jouanneau@openbzh.fr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8316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07/04/24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BRM 200 PLONEIS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200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Plonéis cyclo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6h00 salle Yves Le Garrec à Plonéis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Claude LE BRENN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07 67 91 25 15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2"/>
                        </a:rPr>
                        <a:t>contact@ploneis-cyclo.ovh</a:t>
                      </a: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683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14/04/24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BRM 200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200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GUIPAVAS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7h00 salle Jean Monnet à Guipavas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20h30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2 €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Christine DENIEL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06 81 93 22 49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3"/>
                        </a:rPr>
                        <a:t>Christian.deniel29@orange.fr</a:t>
                      </a: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027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14/04/24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Kemper Vallée 2024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20-30-40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600-800-1000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Kemper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quimper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Fabrice CARIOU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06 70 67 66 81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4"/>
                        </a:rPr>
                        <a:t>Kempervtt.club29@gmail.com</a:t>
                      </a: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740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21/04/24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Tro Ergue VTT 2024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20-30-35-45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D350-450-750-1000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An Ergue Vraz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7h00 Croas Spern à Ergué Gabéric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Arnaud PETILLON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5"/>
                        </a:rPr>
                        <a:t>http://erguevtt.free.fr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44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21/04/24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ville au vert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30-55-100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 Gabéricois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7h00 complexe sportif de Croas Spern à Ergué Gabéric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Ronan GEREEC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06 74 05 92 33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6"/>
                        </a:rPr>
                        <a:t>cyclos.ergue@laposte.net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744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27/04/24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BRM 300 PLONEIS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PLONEIS CYCLO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4H salle Yves Le Garrec à Plonéis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6h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0 €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5 €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Claude LE BRENN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07 67 91 25 15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7"/>
                        </a:rPr>
                        <a:t>contact@ploneis-cyclo.ovh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44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28/04/24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Ribin Iroise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17-27-39-49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140-290-460-570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Entente Cycliste Renanaise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maison du vélo à Saint Renan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Hervé LEMONNIER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07 60 35 48 40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ecrvelo@yahoo.fr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</a:tbl>
          </a:graphicData>
        </a:graphic>
      </p:graphicFrame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BFCAD67-729D-4D1E-AD5E-C32AA8BE203B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Espace réservé du contenu 3"/>
          <p:cNvGraphicFramePr/>
          <p:nvPr/>
        </p:nvGraphicFramePr>
        <p:xfrm>
          <a:off x="720000" y="180000"/>
          <a:ext cx="10781640" cy="6760440"/>
        </p:xfrm>
        <a:graphic>
          <a:graphicData uri="http://schemas.openxmlformats.org/drawingml/2006/table">
            <a:tbl>
              <a:tblPr/>
              <a:tblGrid>
                <a:gridCol w="865080"/>
                <a:gridCol w="1625760"/>
                <a:gridCol w="1338840"/>
                <a:gridCol w="1434240"/>
                <a:gridCol w="1286280"/>
                <a:gridCol w="1062000"/>
                <a:gridCol w="1279800"/>
                <a:gridCol w="1890000"/>
              </a:tblGrid>
              <a:tr h="503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DATE 2024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NOM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DISTANCE km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CLUB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ACCUEIL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FIN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TARIF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CONTACT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</a:tr>
              <a:tr h="9399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28/04/24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Glénan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19-30-35-48-60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Rod War Glenn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7h45 Fouesnant Cap Coz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9h45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14h00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-18 ans :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-16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 HINGANT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06 43 82 46 66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1"/>
                        </a:rPr>
                        <a:t>margant1@yahoo.fr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Facebook Rod War Glenn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106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04/05/24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BRM 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200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Cyclos du Poher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 Rue Renan à Carhaix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19h00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-18 € : 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-18 ans : 5 €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Ernest MANAC’H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06 35 81 69 35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2"/>
                        </a:rPr>
                        <a:t>ernest.manach@gmail.com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3"/>
                        </a:rPr>
                        <a:t>http://cyclosdupoher.e-monsite.com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755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05/05/24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des Pointes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47-78-112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QCC Quimper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7h00 Quimper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Serge LE BIGOT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06 44 39 47 88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4"/>
                        </a:rPr>
                        <a:t>cycles-lebigot@wanadoo.fr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8672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12/05/24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Neved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20-30-45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Plogonnec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halle des Sport Plogonnec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Emmanuel LEFEVRE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06 61 17 99 74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8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5"/>
                        </a:rPr>
                        <a:t>Emmanuel.lefevre29@gmail.com</a:t>
                      </a:r>
                      <a:r>
                        <a:rPr b="1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8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6"/>
                        </a:rPr>
                        <a:t>https://plogonnec-vtt.fr/</a:t>
                      </a:r>
                      <a:r>
                        <a:rPr b="1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755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19/05/24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d’ECKMÜHL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30-70-95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Gravel 60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PENMARC’H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île Fougère Penmarc’h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Café, ravitos…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Serge GUILLOU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06 80 88 16 05 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7"/>
                        </a:rPr>
                        <a:t>serge.guillou4@wanadoo.fr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4330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19/05/24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Nature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Camfrout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ff0000"/>
                          </a:solidFill>
                          <a:latin typeface="Avenir Next LT Pro"/>
                        </a:rPr>
                        <a:t>En attente de précision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465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26/05/24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pays Concarneau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Bekanature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ff0000"/>
                          </a:solidFill>
                          <a:latin typeface="Avenir Next LT Pro"/>
                        </a:rPr>
                        <a:t>En attente de précision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9795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01/06/24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Fête des enfants à vélo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10-20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Vélo Club FOUESNANT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13h30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Chapelle de Kerbader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14h30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17h00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gratuit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Bob LANN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06 32 70 41 45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</a:rPr>
                        <a:t>ecoleveloclubfouesnant@gmail,com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8"/>
                        </a:rPr>
                        <a:t>www.cyclofouesnantais.com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</a:tbl>
          </a:graphicData>
        </a:graphic>
      </p:graphicFrame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ACB50C5-FD69-4E1F-A167-86E34F98CB62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Espace réservé du contenu 3"/>
          <p:cNvGraphicFramePr/>
          <p:nvPr/>
        </p:nvGraphicFramePr>
        <p:xfrm>
          <a:off x="553680" y="461520"/>
          <a:ext cx="10871280" cy="6526080"/>
        </p:xfrm>
        <a:graphic>
          <a:graphicData uri="http://schemas.openxmlformats.org/drawingml/2006/table">
            <a:tbl>
              <a:tblPr/>
              <a:tblGrid>
                <a:gridCol w="871920"/>
                <a:gridCol w="1632600"/>
                <a:gridCol w="1355760"/>
                <a:gridCol w="1446120"/>
                <a:gridCol w="1297080"/>
                <a:gridCol w="1079280"/>
                <a:gridCol w="1180800"/>
                <a:gridCol w="2008080"/>
              </a:tblGrid>
              <a:tr h="485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DATE 2024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NOM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DISTANCE km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CLUB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ACCUEIL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FIN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TARIF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CONTACT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</a:tr>
              <a:tr h="649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01/06/24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Gravel bro fouen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Gravel 42-70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Vélo Club FOUESNANT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Chapelle de Kerbader à Fouesnant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GIRARD Joanny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07 82 07 47 91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</a:rPr>
                        <a:t>Girard,joanny@free,fr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1"/>
                        </a:rPr>
                        <a:t>www.cyclofouesnantais.com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44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02/06/24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Henchou Koz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20-30-40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Henchou Koz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polyvalente à Leuhan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Patrick Queignec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02 98 82 54 49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2"/>
                        </a:rPr>
                        <a:t>contact@henchoukoz-vtt.fr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9435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02/06/24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des Genêts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50-70-95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529-770-990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Bannalec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 espace Duval Bannalec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ans : 0 €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et -18 ans : 6 €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Hervé FAVENNEC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06 63 39 89 57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3"/>
                        </a:rPr>
                        <a:t>rvfav@cegetel.net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4"/>
                        </a:rPr>
                        <a:t>http://veloloisirsbannalec-over.blog.com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603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08/06/24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100 % DON DU SANG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30-55 80 105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Donneurs Sang UD29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collège st louis de Châteaulin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Tarif unique 5 €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André BRECHARD</a:t>
                      </a:r>
                      <a:endParaRPr b="0" lang="fr-FR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06 63 97 63 13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8110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09/06/24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Poher Solidarité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25-60-85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Cyclos du Poher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Rue Renan Carhaix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ans : 0 €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et -18 ans : 5 €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Ernest MANAC’H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06 35 81 69 35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5"/>
                        </a:rPr>
                        <a:t>ernest.manach@gmail.com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6"/>
                        </a:rPr>
                        <a:t>http://cyclosdupoher.e-monsite.com</a:t>
                      </a: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44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09/06/24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du MOROS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50-70-90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15-30-40-50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8-12-17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 Melgven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7h00 salle polyvalente Melgven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4 €/5 €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6€/7 €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5€/6€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Patrice TALIERCIO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06 63 52 10 49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7"/>
                        </a:rPr>
                        <a:t>Taliercio.patrice@orange.fr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8316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16/06/24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Les Portes de l’Arrée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25-35-40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400-560-800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+ VTT 55-70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ARREE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terrain de foot Plourin lès Morlaix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14h00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-18€ :0 €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:5€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Vincent YHUEL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06 71 04 92 51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8"/>
                        </a:rPr>
                        <a:t>Vincent.yhuel2986@gmail.com</a:t>
                      </a: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13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16/06/24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Tout St Evarzec à vélo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30-60-95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ST EVARZEC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7H00 Salle Mousterlan Saint Evarzec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Christian CANEVET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06 48 76 94 96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9"/>
                        </a:rPr>
                        <a:t>cc.saint.evarzec29@orange.fr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</a:tbl>
          </a:graphicData>
        </a:graphic>
      </p:graphicFrame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276F588-3B53-4668-A67B-EE1DD260C66C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Espace réservé du contenu 3"/>
          <p:cNvGraphicFramePr/>
          <p:nvPr/>
        </p:nvGraphicFramePr>
        <p:xfrm>
          <a:off x="540360" y="304560"/>
          <a:ext cx="10812600" cy="5651280"/>
        </p:xfrm>
        <a:graphic>
          <a:graphicData uri="http://schemas.openxmlformats.org/drawingml/2006/table">
            <a:tbl>
              <a:tblPr/>
              <a:tblGrid>
                <a:gridCol w="867240"/>
                <a:gridCol w="1623960"/>
                <a:gridCol w="1348560"/>
                <a:gridCol w="1438200"/>
                <a:gridCol w="1289880"/>
                <a:gridCol w="1073520"/>
                <a:gridCol w="1174320"/>
                <a:gridCol w="1997280"/>
              </a:tblGrid>
              <a:tr h="485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DATE 2024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NOM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DISTANCE km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CLUB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ACCUEIL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FIN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TARIF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CONTACT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</a:tr>
              <a:tr h="713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22/06/24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France ALZHEIMER 29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18-30-60-100 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20-35-45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7-11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CODEP &amp; CC GUIPAVAS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Halle du Moulin Neuf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Guipavas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6 € ou +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caritative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Codep 02 98 98 75 31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Guipavas 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Thierry KERMARREC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06 76 94 83 06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558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30/06/24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Rouzic Glazig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30-60-90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Briec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Local du cyclo club Briec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Erwan MESSAGER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06 51 768529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1"/>
                        </a:rPr>
                        <a:t>president@cyclosbriec.org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558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30/06/24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Roch Toulaeron 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25-35-45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spezet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Salle Omnisport à Spezet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:0€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Thierry EVERAERT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06 62 42 61 82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2"/>
                        </a:rPr>
                        <a:t>Thierry.everaert@orange.fr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683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06/07/24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Gravel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Camfrout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ff0000"/>
                          </a:solidFill>
                          <a:latin typeface="Avenir Next LT Pro"/>
                        </a:rPr>
                        <a:t>En attente de précision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Pierre-Yves LE GALL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06 63 74 8100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3"/>
                        </a:rPr>
                        <a:t>camfroutvttnature@gmail.com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558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07/07/24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Triskell 330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20-30-38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6-10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VTT Douarnenez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salle de sports à Plomodiern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Gilles BUREL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06 87 56 89 35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4"/>
                        </a:rPr>
                        <a:t>Gilles.burel261@orange.fr</a:t>
                      </a: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581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07/07/24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des Pierres Debouts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45-75-100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TREGUNC CC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Le Sterenn à Trégunc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Loïc LE GOFF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06 73 98 12 83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5"/>
                        </a:rPr>
                        <a:t>loiclegofftcc@gmail.com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683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21/07/24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des Pommiers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30-60-100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Vélo Club FOUESNANT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Halle des sports de Brehoulou à Fouesnant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GIRARD Joanny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07 82 07 47 91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</a:rPr>
                        <a:t>Girard,joanny@free,fr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6"/>
                        </a:rPr>
                        <a:t>www.cyclofouesnantais.com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270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21/07/24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Semaine fédérale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Roanne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558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28/07/24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Plomeur Cyclo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PLOMEUR CYCLO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Espace Jeune de Plomeur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Dominique BOULET 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07 77 81 94 33 </a:t>
                      </a:r>
                      <a:r>
                        <a:rPr b="0" lang="fr-FR" sz="10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7"/>
                        </a:rPr>
                        <a:t>bouletdom@yahoo.fr</a:t>
                      </a: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</a:tbl>
          </a:graphicData>
        </a:graphic>
      </p:graphicFrame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13274D3-18FC-46F1-8179-9951683919AE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Tableau 2"/>
          <p:cNvGraphicFramePr/>
          <p:nvPr/>
        </p:nvGraphicFramePr>
        <p:xfrm>
          <a:off x="540360" y="260280"/>
          <a:ext cx="10812600" cy="5824440"/>
        </p:xfrm>
        <a:graphic>
          <a:graphicData uri="http://schemas.openxmlformats.org/drawingml/2006/table">
            <a:tbl>
              <a:tblPr/>
              <a:tblGrid>
                <a:gridCol w="867240"/>
                <a:gridCol w="1623960"/>
                <a:gridCol w="1348560"/>
                <a:gridCol w="1438200"/>
                <a:gridCol w="1289880"/>
                <a:gridCol w="1073520"/>
                <a:gridCol w="1197720"/>
                <a:gridCol w="1973880"/>
              </a:tblGrid>
              <a:tr h="485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DATE 2024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NOM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DISTANCE km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CLUB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ACCUEIL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FIN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TARIF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CONTACT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</a:tr>
              <a:tr h="1188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25/08/24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U – Tour de la Presqu’île de Crozon</a:t>
                      </a:r>
                      <a:endParaRPr b="0" lang="fr-FR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26</a:t>
                      </a:r>
                      <a:r>
                        <a:rPr b="0" lang="fr-FR" sz="1200" spc="-1" strike="noStrike" baseline="30000">
                          <a:solidFill>
                            <a:srgbClr val="000000"/>
                          </a:solidFill>
                          <a:latin typeface="Avenir Next LT Pro"/>
                        </a:rPr>
                        <a:t>e</a:t>
                      </a: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édition 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20-30-40-50-60-100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240-410-500-720-810-1800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+ Marche 8-15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Presqu’île de CROZON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village vacances APAS Camaret sur Mer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16h00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6 €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ans : 0 €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100km : 20 €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8 €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-18 ans : 8 €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100 km : 22 €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Marche 6 €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Hubert LE BRENN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06 15 36 84 46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Hubert.le-brenn@orange.fr</a:t>
                      </a:r>
                      <a:endParaRPr b="0" lang="fr-FR" sz="9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1"/>
                        </a:rPr>
                        <a:t>www.vtt.crozon.over-blog.com</a:t>
                      </a: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683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25/08/24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PLEYBEN Cyclo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40-65-90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500-900-1300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Gravel 45 D 500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Les cyclos PLEYBENNOIS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8h00 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 rue du terrain des sports Pleyben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 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6 €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Jean GUILLOU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06 88 68 83 06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2"/>
                        </a:rPr>
                        <a:t>jean.guillou@wanadoo.fr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744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25/08/24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TRO BRO PLUGUEN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40-60-90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CRQC Section Pluguffan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7h00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Maison des asso. du Pouldu de Pluguffan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ans : 0 €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-18 ans : 7 €</a:t>
                      </a:r>
                      <a:endParaRPr b="0" lang="fr-FR" sz="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Annie LE NOACH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02 98 94 02 97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3"/>
                        </a:rPr>
                        <a:t>annie.l.n@orange.fr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44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01/09/24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PLONEIS Cyclo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40-70-100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PLONEIS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Ti an Dourigou à Plonéis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4 €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ans : 0 €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7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</a:t>
                      </a:r>
                      <a:endParaRPr b="0" lang="fr-FR" sz="7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7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et -18 ans : 6 €</a:t>
                      </a:r>
                      <a:endParaRPr b="0" lang="fr-FR" sz="7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André BARRE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06 76 48 27 79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4"/>
                        </a:rPr>
                        <a:t>andre.barre29@gmail.com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7459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01/09/24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Trooper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20-30-40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Breizh TROOPERS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Joseph Salaun, rue Joseph Salaun à Plonéis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Christian LE NOAC’H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06 12 79 34 26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5"/>
                        </a:rPr>
                        <a:t>www.breizh-troopers.blog4ever.com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 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1233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01/09/24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Rando U Plouarzel Manche Atlantique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55-75-95-100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20-30-40-50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ST Renan Iroise Vélo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camping Porsevigne à Plouarzel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14h00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ans : 0 €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7 €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Bruno LE RU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06 49 34 03 85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6"/>
                        </a:rPr>
                        <a:t>bruno.leruru29@gmail.com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7"/>
                        </a:rPr>
                        <a:t>www.saint-renan-iroisevelo.fr</a:t>
                      </a: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 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</a:tbl>
          </a:graphicData>
        </a:graphic>
      </p:graphicFrame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3DCA6A3-DBD9-4CB2-84D8-C957DDAC84B9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Tableau 2"/>
          <p:cNvGraphicFramePr/>
          <p:nvPr/>
        </p:nvGraphicFramePr>
        <p:xfrm>
          <a:off x="804600" y="658080"/>
          <a:ext cx="10812600" cy="5018040"/>
        </p:xfrm>
        <a:graphic>
          <a:graphicData uri="http://schemas.openxmlformats.org/drawingml/2006/table">
            <a:tbl>
              <a:tblPr/>
              <a:tblGrid>
                <a:gridCol w="867240"/>
                <a:gridCol w="1623960"/>
                <a:gridCol w="1348560"/>
                <a:gridCol w="1438200"/>
                <a:gridCol w="1289880"/>
                <a:gridCol w="1073520"/>
                <a:gridCol w="1174320"/>
                <a:gridCol w="1997280"/>
              </a:tblGrid>
              <a:tr h="485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DATE 2024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NOM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DISTANCE km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CLUB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ACCUEIL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HEURE FIN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TARIF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fr-FR" sz="1100" spc="-1" strike="noStrike">
                          <a:solidFill>
                            <a:srgbClr val="ffffff"/>
                          </a:solidFill>
                          <a:latin typeface="Avenir Next LT Pro"/>
                        </a:rPr>
                        <a:t>CONTACT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ac8"/>
                    </a:solidFill>
                  </a:tcPr>
                </a:tc>
              </a:tr>
              <a:tr h="11275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07-08</a:t>
                      </a:r>
                      <a:endParaRPr b="0" lang="fr-FR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/09/24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Les Roc’h 25</a:t>
                      </a:r>
                      <a:r>
                        <a:rPr b="0" lang="fr-FR" sz="1200" spc="-1" strike="noStrike" baseline="30000">
                          <a:solidFill>
                            <a:srgbClr val="000000"/>
                          </a:solidFill>
                          <a:latin typeface="Avenir Next LT Pro"/>
                        </a:rPr>
                        <a:t>ème</a:t>
                      </a:r>
                      <a:endParaRPr b="0" lang="fr-FR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Week-end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de 20 à 150  Gravel 65-80-150 Marche 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LES ROC’H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11h00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Huelgoat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18h00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Fin 19h00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De     à     selon distance et licence. Randonnées pédestres accompagnées ou libres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Malika TALOC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02 98 52 00 81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1"/>
                        </a:rPr>
                        <a:t>contact@lesroch.org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2"/>
                        </a:rPr>
                        <a:t>www.lesroch.org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683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22/09/24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VARZECOISE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15-30-40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CC ST EVARZEC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Mousterlan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: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: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Cyril MEILLOUIN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06 84 98 60 40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3"/>
                        </a:rPr>
                        <a:t>cyrilmeillouin@orange.fr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9212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22/09/24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LE GRIMPEUR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55-77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550-770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CRQC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Salle du Névet à Plogonnec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10h00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12h30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8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-18 ans : 0 €</a:t>
                      </a:r>
                      <a:endParaRPr b="0" lang="fr-FR" sz="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 : 7€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et -18 ans :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Jo D’HERVE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06 85 42 49 87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4"/>
                        </a:rPr>
                        <a:t>crqc29@gmail.com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729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29/09/24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TREOULTRE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VTT 18-25-40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Club Cyclo PENMARC’H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7h30 Parking Leclerc Pont L’Abbé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10h30 accueil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13h00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: 5 €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: 7 €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-18 ans : 0 €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Serge GUILLOU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06 80 88 16 05</a:t>
                      </a:r>
                      <a:endParaRPr b="0" lang="fr-FR" sz="11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5"/>
                        </a:rPr>
                        <a:t>Serge.guillou4@wanadoo.fr</a:t>
                      </a: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105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  <a:tr h="6836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19/10/24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La NYCTALOPE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Route 188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D 2000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CRQC Quimper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19H30 salle du Moulin Vert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Fin 10h00 /12h00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Le lendemain 20/10/24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FF vélo 20 €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Autres 22 €</a:t>
                      </a:r>
                      <a:endParaRPr b="0" lang="fr-FR" sz="1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Pas de -18 ans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Jo D’HERVE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5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06 85 42 49 87</a:t>
                      </a:r>
                      <a:endParaRPr b="0" lang="fr-FR" sz="105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900" spc="-1" strike="noStrike" u="sng">
                          <a:solidFill>
                            <a:srgbClr val="3e8ff1"/>
                          </a:solidFill>
                          <a:uFillTx/>
                          <a:latin typeface="Avenir Next LT Pro"/>
                          <a:hlinkClick r:id="rId6"/>
                        </a:rPr>
                        <a:t>crqc29@gmail.com</a:t>
                      </a:r>
                      <a:r>
                        <a:rPr b="0" lang="fr-FR" sz="9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 </a:t>
                      </a:r>
                      <a:endParaRPr b="0" lang="fr-FR" sz="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6eb"/>
                    </a:solidFill>
                  </a:tcPr>
                </a:tc>
              </a:tr>
              <a:tr h="3877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1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9/11/24</a:t>
                      </a:r>
                      <a:endParaRPr b="0" lang="fr-FR" sz="11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GRAVEL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200" spc="-1" strike="noStrike">
                          <a:solidFill>
                            <a:srgbClr val="000000"/>
                          </a:solidFill>
                          <a:latin typeface="Avenir Next LT Pro"/>
                        </a:rPr>
                        <a:t>CAMFROUT VTT</a:t>
                      </a:r>
                      <a:endParaRPr b="0" lang="fr-FR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fr-FR" sz="1000" spc="-1" strike="noStrike">
                          <a:solidFill>
                            <a:srgbClr val="ff0000"/>
                          </a:solidFill>
                          <a:latin typeface="Avenir Next LT Pro"/>
                        </a:rPr>
                        <a:t>En attente de précision</a:t>
                      </a:r>
                      <a:endParaRPr b="0" lang="fr-FR" sz="1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5"/>
                    </a:solidFill>
                  </a:tcPr>
                </a:tc>
              </a:tr>
            </a:tbl>
          </a:graphicData>
        </a:graphic>
      </p:graphicFrame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D6B6979-8003-4FEE-A3FB-6141F773FDC1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sharepoint/v3"/>
    <ds:schemaRef ds:uri="230e9df3-be65-4c73-a93b-d1236ebd677e"/>
    <ds:schemaRef ds:uri="http://schemas.openxmlformats.org/package/2006/metadata/core-properties"/>
    <ds:schemaRef ds:uri="http://purl.org/dc/dcmitype/"/>
    <ds:schemaRef ds:uri="http://purl.org/dc/terms/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597</TotalTime>
  <Application>LibreOffice/7.3.2.2$Windows_X86_64 LibreOffice_project/49f2b1bff42cfccbd8f788c8dc32c1c309559be0</Application>
  <AppVersion>15.0000</AppVersion>
  <Words>2449</Words>
  <Paragraphs>753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2023-10-04T10:10:36Z</dcterms:created>
  <dc:creator>Utilisateur</dc:creator>
  <dc:description/>
  <dc:language>fr-FR</dc:language>
  <cp:lastModifiedBy/>
  <cp:lastPrinted>2023-11-13T08:51:24Z</cp:lastPrinted>
  <dcterms:modified xsi:type="dcterms:W3CDTF">2024-03-30T15:50:24Z</dcterms:modified>
  <cp:revision>249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Notes">
    <vt:i4>1</vt:i4>
  </property>
  <property fmtid="{D5CDD505-2E9C-101B-9397-08002B2CF9AE}" pid="4" name="PresentationFormat">
    <vt:lpwstr>Grand écran</vt:lpwstr>
  </property>
  <property fmtid="{D5CDD505-2E9C-101B-9397-08002B2CF9AE}" pid="5" name="Slides">
    <vt:i4>8</vt:i4>
  </property>
</Properties>
</file>